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599" autoAdjust="0"/>
  </p:normalViewPr>
  <p:slideViewPr>
    <p:cSldViewPr>
      <p:cViewPr>
        <p:scale>
          <a:sx n="46" d="100"/>
          <a:sy n="46" d="100"/>
        </p:scale>
        <p:origin x="2104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blue and white text&#10;&#10;AI-generated content may be incorrect.">
            <a:extLst>
              <a:ext uri="{FF2B5EF4-FFF2-40B4-BE49-F238E27FC236}">
                <a16:creationId xmlns:a16="http://schemas.microsoft.com/office/drawing/2014/main" id="{56A09AB1-BE0D-556E-71DC-90B8FAAF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23200" cy="1154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ISUCRS ppt</dc:title>
  <cp:lastModifiedBy>Insyirah Syahmina</cp:lastModifiedBy>
  <cp:revision>2</cp:revision>
  <dcterms:created xsi:type="dcterms:W3CDTF">2006-08-16T00:00:00Z</dcterms:created>
  <dcterms:modified xsi:type="dcterms:W3CDTF">2025-11-03T12:02:52Z</dcterms:modified>
  <dc:identifier>DAGoiGE2fKs</dc:identifier>
</cp:coreProperties>
</file>